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74" r:id="rId4"/>
    <p:sldId id="281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554190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图形的放大与缩小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8611" y="1050836"/>
            <a:ext cx="492443" cy="29136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不规则图形的放大或缩小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78953" y="799025"/>
            <a:ext cx="704208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1∶2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在方格纸上画出下图缩小后的图形。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57937" y="3233394"/>
            <a:ext cx="1512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RLX106.EPS" descr="id:214749398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900" y="1610790"/>
            <a:ext cx="5679328" cy="1208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0842" y="1050836"/>
            <a:ext cx="800219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利用放大或缩小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知识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解决问题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5153" y="844745"/>
            <a:ext cx="7042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把左边的长方形按比放大后得到右边的长方形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求未知数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:cm)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89761" y="2323348"/>
            <a:ext cx="1981199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6∶3=42∶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11753" y="3009148"/>
            <a:ext cx="109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=21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RLX108.EPS" descr="id:214749400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8681" y="2198549"/>
            <a:ext cx="2996100" cy="1232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</TotalTime>
  <Words>90</Words>
  <Application>Microsoft Office PowerPoint</Application>
  <PresentationFormat>全屏显示(16:9)</PresentationFormat>
  <Paragraphs>19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Times New Roman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111</cp:revision>
  <dcterms:created xsi:type="dcterms:W3CDTF">2015-12-05T09:26:00Z</dcterms:created>
  <dcterms:modified xsi:type="dcterms:W3CDTF">2019-09-25T03:16:48Z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